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880849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63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5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1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11794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671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9664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05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0405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3842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420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B96F814-F22A-4D44-8843-ECFD5BC7519B}" type="datetimeFigureOut">
              <a:rPr lang="en-US" smtClean="0"/>
              <a:t>28-May-20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C247B9F-8B7D-47FC-92E7-9AAD320853F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34203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ipkitten.blogspot.com/2009/08/is-ip-causing-global-warming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ir_pollution_in_Canada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oise_pollution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arthlingnature.wordpress.com/category/pollution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Water_pollution_due_to_domestic_garbage_at_RK_Beach_02.jpg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sa/3.0/" TargetMode="External"/><Relationship Id="rId3" Type="http://schemas.openxmlformats.org/officeDocument/2006/relationships/hyperlink" Target="https://en.wikipedia.org/wiki/Plastic_pollution" TargetMode="External"/><Relationship Id="rId7" Type="http://schemas.openxmlformats.org/officeDocument/2006/relationships/hyperlink" Target="http://commons.wikimedia.org/wiki/File:Sithalapakkam_Garbage_Dump_1.jpg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g"/><Relationship Id="rId5" Type="http://schemas.openxmlformats.org/officeDocument/2006/relationships/hyperlink" Target="https://en.wikipedia.org/wiki/Environmental_impact_of_paper" TargetMode="External"/><Relationship Id="rId10" Type="http://schemas.openxmlformats.org/officeDocument/2006/relationships/hyperlink" Target="https://en.wikipedia.org/wiki/Environmental_issues_in_India" TargetMode="External"/><Relationship Id="rId4" Type="http://schemas.openxmlformats.org/officeDocument/2006/relationships/image" Target="../media/image7.jpg"/><Relationship Id="rId9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B263893-73C7-4129-B9E5-6228781DB1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SAVE THE PLANET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665199-D402-4463-9077-6CB1DBAA9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07643" y="732166"/>
            <a:ext cx="4355307" cy="502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210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D4082EE-8EF7-491B-B169-5E0FC78491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56582" y="1000125"/>
            <a:ext cx="5578927" cy="3905249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5C8D0F-E5AD-4B1F-A4D5-0DBFDD8AB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66871" y="2257425"/>
            <a:ext cx="4800600" cy="153352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AIR POLLUTION</a:t>
            </a:r>
          </a:p>
          <a:p>
            <a:r>
              <a:rPr lang="en-US" dirty="0"/>
              <a:t>Using private cars</a:t>
            </a:r>
          </a:p>
          <a:p>
            <a:r>
              <a:rPr lang="en-US" dirty="0"/>
              <a:t>Using fossil fuels (petroleum, coal)</a:t>
            </a:r>
          </a:p>
        </p:txBody>
      </p:sp>
    </p:spTree>
    <p:extLst>
      <p:ext uri="{BB962C8B-B14F-4D97-AF65-F5344CB8AC3E}">
        <p14:creationId xmlns:p14="http://schemas.microsoft.com/office/powerpoint/2010/main" val="3278990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B77C53-4D36-4D8B-AE68-EACB1BCD108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2780"/>
          <a:stretch/>
        </p:blipFill>
        <p:spPr>
          <a:xfrm>
            <a:off x="1223102" y="1190625"/>
            <a:ext cx="5294421" cy="4044904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BCA6D-CF7E-4E52-B6BB-CB81CB2D68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71621" y="1403327"/>
            <a:ext cx="4800600" cy="36195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NOISE POLLUTION</a:t>
            </a:r>
          </a:p>
          <a:p>
            <a:r>
              <a:rPr lang="en-US" dirty="0"/>
              <a:t>Car honks</a:t>
            </a:r>
          </a:p>
          <a:p>
            <a:r>
              <a:rPr lang="en-US" dirty="0"/>
              <a:t>Loud music</a:t>
            </a:r>
          </a:p>
        </p:txBody>
      </p:sp>
    </p:spTree>
    <p:extLst>
      <p:ext uri="{BB962C8B-B14F-4D97-AF65-F5344CB8AC3E}">
        <p14:creationId xmlns:p14="http://schemas.microsoft.com/office/powerpoint/2010/main" val="3198443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7596AB-2468-495A-A7E1-FB092A67E97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43000" y="1143000"/>
            <a:ext cx="5321300" cy="3990975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AEB34B-6267-4C5B-BDD5-8E22A73AD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7321" y="1409700"/>
            <a:ext cx="4800600" cy="36195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LAND POLLUTION</a:t>
            </a:r>
          </a:p>
          <a:p>
            <a:r>
              <a:rPr lang="en-US" dirty="0"/>
              <a:t>Dropping litter on the land</a:t>
            </a:r>
          </a:p>
          <a:p>
            <a:r>
              <a:rPr lang="en-US" dirty="0"/>
              <a:t>Not recycling waste</a:t>
            </a:r>
          </a:p>
        </p:txBody>
      </p:sp>
    </p:spTree>
    <p:extLst>
      <p:ext uri="{BB962C8B-B14F-4D97-AF65-F5344CB8AC3E}">
        <p14:creationId xmlns:p14="http://schemas.microsoft.com/office/powerpoint/2010/main" val="1419385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675A24F-1154-4961-A559-D729E1C68A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14425" y="1276350"/>
            <a:ext cx="5410200" cy="405765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0F22FF-D599-4286-B0C1-455F005696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14471" y="1495425"/>
            <a:ext cx="4800600" cy="36195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WATER POLLUTION</a:t>
            </a:r>
          </a:p>
          <a:p>
            <a:r>
              <a:rPr lang="en-US" dirty="0"/>
              <a:t>Not recycling your waste</a:t>
            </a:r>
          </a:p>
          <a:p>
            <a:r>
              <a:rPr lang="en-US" dirty="0"/>
              <a:t>Letting oil down the drain</a:t>
            </a:r>
          </a:p>
        </p:txBody>
      </p:sp>
    </p:spTree>
    <p:extLst>
      <p:ext uri="{BB962C8B-B14F-4D97-AF65-F5344CB8AC3E}">
        <p14:creationId xmlns:p14="http://schemas.microsoft.com/office/powerpoint/2010/main" val="4101683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F9FC98E-935B-4AE2-9EFE-B0992ADF714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877353" y="177048"/>
            <a:ext cx="4224800" cy="2052548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DC60D3A-0B2A-4065-A58A-18369F39B9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105650" y="3871801"/>
            <a:ext cx="3562350" cy="2671763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43D1D92-D46F-43F8-A78D-71875A31FD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89847" y="177048"/>
            <a:ext cx="4224800" cy="23764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3E647B5-A656-4C75-8EDC-83491D9AC0BD}"/>
              </a:ext>
            </a:extLst>
          </p:cNvPr>
          <p:cNvSpPr txBox="1"/>
          <p:nvPr/>
        </p:nvSpPr>
        <p:spPr>
          <a:xfrm>
            <a:off x="300000" y="71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7" tooltip="http://commons.wikimedia.org/wiki/File:Sithalapakkam_Garbage_Dump_1.jpg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8" tooltip="https://creativecommons.org/licenses/by-sa/3.0/"/>
              </a:rPr>
              <a:t>CC BY-SA</a:t>
            </a:r>
            <a:endParaRPr lang="en-US" sz="9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8F15EE-028C-42BD-9E6B-EF9129A2AB1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251772" y="3958663"/>
            <a:ext cx="3371587" cy="249804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2461D7F-86D3-499C-A9D4-BA6EAE9BF704}"/>
              </a:ext>
            </a:extLst>
          </p:cNvPr>
          <p:cNvSpPr txBox="1"/>
          <p:nvPr/>
        </p:nvSpPr>
        <p:spPr>
          <a:xfrm>
            <a:off x="4367175" y="2964418"/>
            <a:ext cx="3695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ENVIRONMENTAL POLLUTION</a:t>
            </a:r>
          </a:p>
        </p:txBody>
      </p:sp>
    </p:spTree>
    <p:extLst>
      <p:ext uri="{BB962C8B-B14F-4D97-AF65-F5344CB8AC3E}">
        <p14:creationId xmlns:p14="http://schemas.microsoft.com/office/powerpoint/2010/main" val="1918308294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10</TotalTime>
  <Words>56</Words>
  <Application>Microsoft Office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Gill Sans MT</vt:lpstr>
      <vt:lpstr>Impact</vt:lpstr>
      <vt:lpstr>Badge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Esra Metin</dc:creator>
  <cp:lastModifiedBy>Esra Metin</cp:lastModifiedBy>
  <cp:revision>2</cp:revision>
  <dcterms:created xsi:type="dcterms:W3CDTF">2020-05-28T10:15:19Z</dcterms:created>
  <dcterms:modified xsi:type="dcterms:W3CDTF">2020-05-28T10:26:14Z</dcterms:modified>
</cp:coreProperties>
</file>

<file path=docProps/thumbnail.jpeg>
</file>